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16"/>
  </p:notesMasterIdLst>
  <p:handoutMasterIdLst>
    <p:handoutMasterId r:id="rId17"/>
  </p:handoutMasterIdLst>
  <p:sldIdLst>
    <p:sldId id="289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16356-3B28-4AAF-8099-7941810E2475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DA344-5FA2-43F7-9D95-CA56C82B0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6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4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7216D-9B6E-3F78-9F83-DBA407C88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BD640F-D568-6B11-FB7D-C9D73D48A4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48B3F7-44A4-A404-CA34-77EED8030A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F872E8-1238-09F0-8E65-2EC8B5747E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9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58EE0-595C-C464-7E9F-0B3736051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964DBC-65C0-465E-62F4-C1218ED9B2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6666E-A1D6-4B06-7BEA-5CEF2212AB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2A9B8-D7EC-D318-6A57-17C2E7C0D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28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DA344-5FA2-43F7-9D95-CA56C82B08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1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6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AAEB19-4B49-2801-9B15-7682CDF04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23C3EC-28B3-4644-8BE5-3288734B4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7468" y="486137"/>
            <a:ext cx="5427584" cy="3599727"/>
          </a:xfrm>
        </p:spPr>
        <p:txBody>
          <a:bodyPr anchor="b" anchorCtr="0">
            <a:noAutofit/>
          </a:bodyPr>
          <a:lstStyle>
            <a:lvl1pPr algn="l">
              <a:defRPr sz="4400"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64FCBF4-90E6-FFAA-143D-3A01CE5256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24774" y="-6713"/>
            <a:ext cx="6578801" cy="6894576"/>
          </a:xfrm>
          <a:custGeom>
            <a:avLst/>
            <a:gdLst>
              <a:gd name="connsiteX0" fmla="*/ 0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0 w 6613525"/>
              <a:gd name="connsiteY4" fmla="*/ 0 h 6858000"/>
              <a:gd name="connsiteX0" fmla="*/ 1875099 w 6613525"/>
              <a:gd name="connsiteY0" fmla="*/ 0 h 6858000"/>
              <a:gd name="connsiteX1" fmla="*/ 6613525 w 6613525"/>
              <a:gd name="connsiteY1" fmla="*/ 0 h 6858000"/>
              <a:gd name="connsiteX2" fmla="*/ 6613525 w 6613525"/>
              <a:gd name="connsiteY2" fmla="*/ 6858000 h 6858000"/>
              <a:gd name="connsiteX3" fmla="*/ 0 w 6613525"/>
              <a:gd name="connsiteY3" fmla="*/ 6858000 h 6858000"/>
              <a:gd name="connsiteX4" fmla="*/ 1875099 w 6613525"/>
              <a:gd name="connsiteY4" fmla="*/ 0 h 6858000"/>
              <a:gd name="connsiteX0" fmla="*/ 1840375 w 6578801"/>
              <a:gd name="connsiteY0" fmla="*/ 0 h 6869575"/>
              <a:gd name="connsiteX1" fmla="*/ 6578801 w 6578801"/>
              <a:gd name="connsiteY1" fmla="*/ 0 h 6869575"/>
              <a:gd name="connsiteX2" fmla="*/ 6578801 w 6578801"/>
              <a:gd name="connsiteY2" fmla="*/ 6858000 h 6869575"/>
              <a:gd name="connsiteX3" fmla="*/ 0 w 6578801"/>
              <a:gd name="connsiteY3" fmla="*/ 6869575 h 6869575"/>
              <a:gd name="connsiteX4" fmla="*/ 1840375 w 6578801"/>
              <a:gd name="connsiteY4" fmla="*/ 0 h 686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8801" h="6869575">
                <a:moveTo>
                  <a:pt x="1840375" y="0"/>
                </a:moveTo>
                <a:lnTo>
                  <a:pt x="6578801" y="0"/>
                </a:lnTo>
                <a:lnTo>
                  <a:pt x="6578801" y="6858000"/>
                </a:lnTo>
                <a:lnTo>
                  <a:pt x="0" y="6869575"/>
                </a:lnTo>
                <a:lnTo>
                  <a:pt x="1840375" y="0"/>
                </a:lnTo>
                <a:close/>
              </a:path>
            </a:pathLst>
          </a:custGeom>
        </p:spPr>
        <p:txBody>
          <a:bodyPr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40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0">
            <a:extLst>
              <a:ext uri="{FF2B5EF4-FFF2-40B4-BE49-F238E27FC236}">
                <a16:creationId xmlns:a16="http://schemas.microsoft.com/office/drawing/2014/main" id="{C4293765-78A6-5206-26C2-E8817B283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470792" cy="6858000"/>
          </a:xfrm>
          <a:custGeom>
            <a:avLst/>
            <a:gdLst>
              <a:gd name="connsiteX0" fmla="*/ 0 w 7470792"/>
              <a:gd name="connsiteY0" fmla="*/ 0 h 6858000"/>
              <a:gd name="connsiteX1" fmla="*/ 7470792 w 7470792"/>
              <a:gd name="connsiteY1" fmla="*/ 0 h 6858000"/>
              <a:gd name="connsiteX2" fmla="*/ 5633197 w 7470792"/>
              <a:gd name="connsiteY2" fmla="*/ 6858000 h 6858000"/>
              <a:gd name="connsiteX3" fmla="*/ 0 w 747079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70792" h="6858000">
                <a:moveTo>
                  <a:pt x="0" y="0"/>
                </a:moveTo>
                <a:lnTo>
                  <a:pt x="7470792" y="0"/>
                </a:lnTo>
                <a:lnTo>
                  <a:pt x="563319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4E351F-7451-86A3-5271-0D00B9EFA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860223-A40E-30ED-6832-0825A930B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0B6907E-F17B-783E-D454-DFC62D097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B12211-7E94-9534-6F2D-2AFD2EBE3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580245-E985-EC3F-9385-D0F517F0C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5A82A3-E3DF-978F-4BD7-10E0F1075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DC40AE-D1CB-7535-22E2-E6D910FB8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685800"/>
            <a:ext cx="9144000" cy="3136738"/>
          </a:xfr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78800"/>
            <a:ext cx="9144000" cy="1965960"/>
          </a:xfrm>
        </p:spPr>
        <p:txBody>
          <a:bodyPr>
            <a:noAutofit/>
          </a:bodyPr>
          <a:lstStyle>
            <a:lvl1pPr marL="0" indent="0" algn="ctr">
              <a:buNone/>
              <a:defRPr sz="1800" b="1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35595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C45A11E-9896-BD8B-8CC6-A79C124D8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3119718" cy="68580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86022B-53D6-6CE0-2093-873FC64A5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575"/>
            <a:ext cx="903768" cy="65436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4BD8F-684C-A145-3376-9E69B0E5B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42863" y="5802775"/>
            <a:ext cx="6286501" cy="1066801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7C1DA9-2A25-EE21-085B-8857DC1AD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59925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F236BB3-E567-A8A9-5EC2-BCEF79CFC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59400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A87C9F-C765-C63C-951E-70721DDAC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11575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4425665-0C9C-3899-9DB9-ED05D91E2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6812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330405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137059"/>
            <a:ext cx="2816352" cy="398624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500"/>
              </a:spcAft>
              <a:buNone/>
              <a:defRPr sz="1800"/>
            </a:lvl1pPr>
            <a:lvl2pPr>
              <a:spcBef>
                <a:spcPts val="1000"/>
              </a:spcBef>
              <a:spcAft>
                <a:spcPts val="500"/>
              </a:spcAft>
              <a:defRPr sz="1600"/>
            </a:lvl2pPr>
            <a:lvl3pPr>
              <a:spcBef>
                <a:spcPts val="1000"/>
              </a:spcBef>
              <a:spcAft>
                <a:spcPts val="500"/>
              </a:spcAft>
              <a:defRPr sz="1400"/>
            </a:lvl3pPr>
            <a:lvl4pPr>
              <a:spcBef>
                <a:spcPts val="1000"/>
              </a:spcBef>
              <a:spcAft>
                <a:spcPts val="500"/>
              </a:spcAft>
              <a:defRPr sz="1200"/>
            </a:lvl4pPr>
            <a:lvl5pPr>
              <a:spcBef>
                <a:spcPts val="1000"/>
              </a:spcBef>
              <a:spcAft>
                <a:spcPts val="500"/>
              </a:spcAft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09014" y="2137059"/>
            <a:ext cx="7059592" cy="398624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dirty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2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1843C0D-8C0B-0B3C-7014-7B7217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B715CF-E60F-DDAE-369E-BCC2CE4FF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BD8F5F-4228-6BB9-5EA6-553590898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721F95-97C0-7151-B9F6-C088CEA1A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3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78AD50A-9C6A-454B-0CAD-EAB5184401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10" y="0"/>
            <a:ext cx="7816995" cy="6858000"/>
          </a:xfrm>
          <a:custGeom>
            <a:avLst/>
            <a:gdLst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0 w 7813675"/>
              <a:gd name="connsiteY3" fmla="*/ 6903720 h 6903720"/>
              <a:gd name="connsiteX4" fmla="*/ 0 w 7813675"/>
              <a:gd name="connsiteY4" fmla="*/ 0 h 6903720"/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798854 w 7813675"/>
              <a:gd name="connsiteY3" fmla="*/ 6867163 h 6903720"/>
              <a:gd name="connsiteX4" fmla="*/ 0 w 7813675"/>
              <a:gd name="connsiteY4" fmla="*/ 6903720 h 6903720"/>
              <a:gd name="connsiteX5" fmla="*/ 0 w 7813675"/>
              <a:gd name="connsiteY5" fmla="*/ 0 h 6903720"/>
              <a:gd name="connsiteX0" fmla="*/ 0 w 7813675"/>
              <a:gd name="connsiteY0" fmla="*/ 0 h 6907803"/>
              <a:gd name="connsiteX1" fmla="*/ 7813675 w 7813675"/>
              <a:gd name="connsiteY1" fmla="*/ 0 h 6907803"/>
              <a:gd name="connsiteX2" fmla="*/ 7813675 w 7813675"/>
              <a:gd name="connsiteY2" fmla="*/ 6903720 h 6907803"/>
              <a:gd name="connsiteX3" fmla="*/ 809014 w 7813675"/>
              <a:gd name="connsiteY3" fmla="*/ 6907803 h 6907803"/>
              <a:gd name="connsiteX4" fmla="*/ 0 w 7813675"/>
              <a:gd name="connsiteY4" fmla="*/ 6903720 h 6907803"/>
              <a:gd name="connsiteX5" fmla="*/ 0 w 7813675"/>
              <a:gd name="connsiteY5" fmla="*/ 0 h 6907803"/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809014 w 7813675"/>
              <a:gd name="connsiteY3" fmla="*/ 6887483 h 6903720"/>
              <a:gd name="connsiteX4" fmla="*/ 0 w 7813675"/>
              <a:gd name="connsiteY4" fmla="*/ 6903720 h 6903720"/>
              <a:gd name="connsiteX5" fmla="*/ 0 w 7813675"/>
              <a:gd name="connsiteY5" fmla="*/ 0 h 6903720"/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809014 w 7813675"/>
              <a:gd name="connsiteY3" fmla="*/ 6887483 h 6903720"/>
              <a:gd name="connsiteX4" fmla="*/ 0 w 7813675"/>
              <a:gd name="connsiteY4" fmla="*/ 6903720 h 6903720"/>
              <a:gd name="connsiteX5" fmla="*/ 0 w 7813675"/>
              <a:gd name="connsiteY5" fmla="*/ 0 h 6903720"/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809014 w 7813675"/>
              <a:gd name="connsiteY3" fmla="*/ 6898913 h 6903720"/>
              <a:gd name="connsiteX4" fmla="*/ 0 w 7813675"/>
              <a:gd name="connsiteY4" fmla="*/ 6903720 h 6903720"/>
              <a:gd name="connsiteX5" fmla="*/ 0 w 7813675"/>
              <a:gd name="connsiteY5" fmla="*/ 0 h 6903720"/>
              <a:gd name="connsiteX0" fmla="*/ 0 w 7813675"/>
              <a:gd name="connsiteY0" fmla="*/ 0 h 6903720"/>
              <a:gd name="connsiteX1" fmla="*/ 7813675 w 7813675"/>
              <a:gd name="connsiteY1" fmla="*/ 0 h 6903720"/>
              <a:gd name="connsiteX2" fmla="*/ 7813675 w 7813675"/>
              <a:gd name="connsiteY2" fmla="*/ 6903720 h 6903720"/>
              <a:gd name="connsiteX3" fmla="*/ 740434 w 7813675"/>
              <a:gd name="connsiteY3" fmla="*/ 6898913 h 6903720"/>
              <a:gd name="connsiteX4" fmla="*/ 0 w 7813675"/>
              <a:gd name="connsiteY4" fmla="*/ 6903720 h 6903720"/>
              <a:gd name="connsiteX5" fmla="*/ 0 w 7813675"/>
              <a:gd name="connsiteY5" fmla="*/ 0 h 6903720"/>
              <a:gd name="connsiteX0" fmla="*/ 0 w 7813675"/>
              <a:gd name="connsiteY0" fmla="*/ 0 h 6907385"/>
              <a:gd name="connsiteX1" fmla="*/ 7813675 w 7813675"/>
              <a:gd name="connsiteY1" fmla="*/ 0 h 6907385"/>
              <a:gd name="connsiteX2" fmla="*/ 7813675 w 7813675"/>
              <a:gd name="connsiteY2" fmla="*/ 6903720 h 6907385"/>
              <a:gd name="connsiteX3" fmla="*/ 6359380 w 7813675"/>
              <a:gd name="connsiteY3" fmla="*/ 6907385 h 6907385"/>
              <a:gd name="connsiteX4" fmla="*/ 740434 w 7813675"/>
              <a:gd name="connsiteY4" fmla="*/ 6898913 h 6907385"/>
              <a:gd name="connsiteX5" fmla="*/ 0 w 7813675"/>
              <a:gd name="connsiteY5" fmla="*/ 6903720 h 6907385"/>
              <a:gd name="connsiteX6" fmla="*/ 0 w 7813675"/>
              <a:gd name="connsiteY6" fmla="*/ 0 h 6907385"/>
              <a:gd name="connsiteX0" fmla="*/ 3320 w 7816995"/>
              <a:gd name="connsiteY0" fmla="*/ 0 h 6907385"/>
              <a:gd name="connsiteX1" fmla="*/ 7816995 w 7816995"/>
              <a:gd name="connsiteY1" fmla="*/ 0 h 6907385"/>
              <a:gd name="connsiteX2" fmla="*/ 7816995 w 7816995"/>
              <a:gd name="connsiteY2" fmla="*/ 6903720 h 6907385"/>
              <a:gd name="connsiteX3" fmla="*/ 6362700 w 7816995"/>
              <a:gd name="connsiteY3" fmla="*/ 6907385 h 6907385"/>
              <a:gd name="connsiteX4" fmla="*/ 743754 w 7816995"/>
              <a:gd name="connsiteY4" fmla="*/ 6898913 h 6907385"/>
              <a:gd name="connsiteX5" fmla="*/ 3320 w 7816995"/>
              <a:gd name="connsiteY5" fmla="*/ 6903720 h 6907385"/>
              <a:gd name="connsiteX6" fmla="*/ 0 w 7816995"/>
              <a:gd name="connsiteY6" fmla="*/ 2510645 h 6907385"/>
              <a:gd name="connsiteX7" fmla="*/ 3320 w 7816995"/>
              <a:gd name="connsiteY7" fmla="*/ 0 h 6907385"/>
              <a:gd name="connsiteX0" fmla="*/ 3320 w 7816995"/>
              <a:gd name="connsiteY0" fmla="*/ 0 h 6907385"/>
              <a:gd name="connsiteX1" fmla="*/ 7816995 w 7816995"/>
              <a:gd name="connsiteY1" fmla="*/ 0 h 6907385"/>
              <a:gd name="connsiteX2" fmla="*/ 7816995 w 7816995"/>
              <a:gd name="connsiteY2" fmla="*/ 6903720 h 6907385"/>
              <a:gd name="connsiteX3" fmla="*/ 6362700 w 7816995"/>
              <a:gd name="connsiteY3" fmla="*/ 6907385 h 6907385"/>
              <a:gd name="connsiteX4" fmla="*/ 743754 w 7816995"/>
              <a:gd name="connsiteY4" fmla="*/ 6898913 h 6907385"/>
              <a:gd name="connsiteX5" fmla="*/ 2876060 w 7816995"/>
              <a:gd name="connsiteY5" fmla="*/ 4644390 h 6907385"/>
              <a:gd name="connsiteX6" fmla="*/ 0 w 7816995"/>
              <a:gd name="connsiteY6" fmla="*/ 2510645 h 6907385"/>
              <a:gd name="connsiteX7" fmla="*/ 3320 w 7816995"/>
              <a:gd name="connsiteY7" fmla="*/ 0 h 6907385"/>
              <a:gd name="connsiteX0" fmla="*/ 3320 w 7816995"/>
              <a:gd name="connsiteY0" fmla="*/ 0 h 6907385"/>
              <a:gd name="connsiteX1" fmla="*/ 7816995 w 7816995"/>
              <a:gd name="connsiteY1" fmla="*/ 0 h 6907385"/>
              <a:gd name="connsiteX2" fmla="*/ 7816995 w 7816995"/>
              <a:gd name="connsiteY2" fmla="*/ 6903720 h 6907385"/>
              <a:gd name="connsiteX3" fmla="*/ 6362700 w 7816995"/>
              <a:gd name="connsiteY3" fmla="*/ 6907385 h 6907385"/>
              <a:gd name="connsiteX4" fmla="*/ 743754 w 7816995"/>
              <a:gd name="connsiteY4" fmla="*/ 6898913 h 6907385"/>
              <a:gd name="connsiteX5" fmla="*/ 2876060 w 7816995"/>
              <a:gd name="connsiteY5" fmla="*/ 4644390 h 6907385"/>
              <a:gd name="connsiteX6" fmla="*/ 0 w 7816995"/>
              <a:gd name="connsiteY6" fmla="*/ 2510645 h 6907385"/>
              <a:gd name="connsiteX7" fmla="*/ 3320 w 7816995"/>
              <a:gd name="connsiteY7" fmla="*/ 0 h 6907385"/>
              <a:gd name="connsiteX0" fmla="*/ 3320 w 7816995"/>
              <a:gd name="connsiteY0" fmla="*/ 0 h 6907385"/>
              <a:gd name="connsiteX1" fmla="*/ 7816995 w 7816995"/>
              <a:gd name="connsiteY1" fmla="*/ 0 h 6907385"/>
              <a:gd name="connsiteX2" fmla="*/ 7816995 w 7816995"/>
              <a:gd name="connsiteY2" fmla="*/ 6903720 h 6907385"/>
              <a:gd name="connsiteX3" fmla="*/ 6362700 w 7816995"/>
              <a:gd name="connsiteY3" fmla="*/ 6907385 h 6907385"/>
              <a:gd name="connsiteX4" fmla="*/ 743754 w 7816995"/>
              <a:gd name="connsiteY4" fmla="*/ 6898913 h 6907385"/>
              <a:gd name="connsiteX5" fmla="*/ 2876060 w 7816995"/>
              <a:gd name="connsiteY5" fmla="*/ 4644390 h 6907385"/>
              <a:gd name="connsiteX6" fmla="*/ 0 w 7816995"/>
              <a:gd name="connsiteY6" fmla="*/ 2510645 h 6907385"/>
              <a:gd name="connsiteX7" fmla="*/ 3320 w 7816995"/>
              <a:gd name="connsiteY7" fmla="*/ 0 h 6907385"/>
              <a:gd name="connsiteX0" fmla="*/ 3320 w 7816995"/>
              <a:gd name="connsiteY0" fmla="*/ 0 h 6907385"/>
              <a:gd name="connsiteX1" fmla="*/ 7816995 w 7816995"/>
              <a:gd name="connsiteY1" fmla="*/ 0 h 6907385"/>
              <a:gd name="connsiteX2" fmla="*/ 2899555 w 7816995"/>
              <a:gd name="connsiteY2" fmla="*/ 4648200 h 6907385"/>
              <a:gd name="connsiteX3" fmla="*/ 6362700 w 7816995"/>
              <a:gd name="connsiteY3" fmla="*/ 6907385 h 6907385"/>
              <a:gd name="connsiteX4" fmla="*/ 743754 w 7816995"/>
              <a:gd name="connsiteY4" fmla="*/ 6898913 h 6907385"/>
              <a:gd name="connsiteX5" fmla="*/ 2876060 w 7816995"/>
              <a:gd name="connsiteY5" fmla="*/ 4644390 h 6907385"/>
              <a:gd name="connsiteX6" fmla="*/ 0 w 7816995"/>
              <a:gd name="connsiteY6" fmla="*/ 2510645 h 6907385"/>
              <a:gd name="connsiteX7" fmla="*/ 3320 w 7816995"/>
              <a:gd name="connsiteY7" fmla="*/ 0 h 6907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16995" h="6907385">
                <a:moveTo>
                  <a:pt x="3320" y="0"/>
                </a:moveTo>
                <a:lnTo>
                  <a:pt x="7816995" y="0"/>
                </a:lnTo>
                <a:lnTo>
                  <a:pt x="2899555" y="4648200"/>
                </a:lnTo>
                <a:lnTo>
                  <a:pt x="6362700" y="6907385"/>
                </a:lnTo>
                <a:lnTo>
                  <a:pt x="743754" y="6898913"/>
                </a:lnTo>
                <a:lnTo>
                  <a:pt x="2876060" y="4644390"/>
                </a:lnTo>
                <a:cubicBezTo>
                  <a:pt x="1610033" y="3689302"/>
                  <a:pt x="1117437" y="3324763"/>
                  <a:pt x="0" y="2510645"/>
                </a:cubicBezTo>
                <a:cubicBezTo>
                  <a:pt x="1107" y="1673763"/>
                  <a:pt x="2213" y="836882"/>
                  <a:pt x="3320" y="0"/>
                </a:cubicBezTo>
                <a:close/>
              </a:path>
            </a:pathLst>
          </a:custGeom>
          <a:solidFill>
            <a:schemeClr val="tx2"/>
          </a:solidFill>
          <a:ln w="22225">
            <a:noFill/>
          </a:ln>
        </p:spPr>
        <p:txBody>
          <a:bodyPr lIns="274320" tIns="274320"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992" y="731562"/>
            <a:ext cx="4902843" cy="3526778"/>
          </a:xfrm>
          <a:noFill/>
        </p:spPr>
        <p:txBody>
          <a:bodyPr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80992" y="4373217"/>
            <a:ext cx="4902843" cy="1753221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>
              <a:spcBef>
                <a:spcPts val="1000"/>
              </a:spcBef>
              <a:defRPr sz="1600">
                <a:solidFill>
                  <a:schemeClr val="tx1"/>
                </a:solidFill>
              </a:defRPr>
            </a:lvl2pPr>
            <a:lvl3pPr>
              <a:spcBef>
                <a:spcPts val="1000"/>
              </a:spcBef>
              <a:defRPr sz="1400">
                <a:solidFill>
                  <a:schemeClr val="tx1"/>
                </a:solidFill>
              </a:defRPr>
            </a:lvl3pPr>
            <a:lvl4pPr>
              <a:spcBef>
                <a:spcPts val="1000"/>
              </a:spcBef>
              <a:defRPr sz="1200">
                <a:solidFill>
                  <a:schemeClr val="tx1"/>
                </a:solidFill>
              </a:defRPr>
            </a:lvl4pPr>
            <a:lvl5pPr>
              <a:spcBef>
                <a:spcPts val="1000"/>
              </a:spcBef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539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9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3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2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0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2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8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6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D6D8061D-18C3-4F4F-85EF-561633F5875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6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4" r:id="rId13"/>
    <p:sldLayoutId id="2147483688" r:id="rId14"/>
    <p:sldLayoutId id="214748369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36">
          <p15:clr>
            <a:srgbClr val="F26B43"/>
          </p15:clr>
        </p15:guide>
        <p15:guide id="4" orient="horz" pos="3984">
          <p15:clr>
            <a:srgbClr val="F26B43"/>
          </p15:clr>
        </p15:guide>
        <p15:guide id="5" pos="336">
          <p15:clr>
            <a:srgbClr val="F26B43"/>
          </p15:clr>
        </p15:guide>
        <p15:guide id="6" pos="7344">
          <p15:clr>
            <a:srgbClr val="F26B43"/>
          </p15:clr>
        </p15:guide>
        <p15:guide id="7" pos="720">
          <p15:clr>
            <a:srgbClr val="F26B43"/>
          </p15:clr>
        </p15:guide>
        <p15:guide id="8" pos="6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FEC93CF-2672-7D78-F278-58C5E012E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3972" y="521209"/>
            <a:ext cx="6201700" cy="3976136"/>
          </a:xfrm>
        </p:spPr>
        <p:txBody>
          <a:bodyPr/>
          <a:lstStyle/>
          <a:p>
            <a:r>
              <a:rPr lang="en-US" i="0" dirty="0">
                <a:latin typeface="+mn-lt"/>
              </a:rPr>
              <a:t>Predicting Guest Cancelation:</a:t>
            </a:r>
            <a:br>
              <a:rPr lang="en-US" i="0" dirty="0">
                <a:latin typeface="+mn-lt"/>
              </a:rPr>
            </a:br>
            <a:r>
              <a:rPr lang="en-US" sz="2800" i="0" dirty="0">
                <a:latin typeface="+mn-lt"/>
              </a:rPr>
              <a:t>A Classification Analysis of Hotel Bookings</a:t>
            </a:r>
          </a:p>
        </p:txBody>
      </p:sp>
      <p:sp>
        <p:nvSpPr>
          <p:cNvPr id="5" name="Title 8">
            <a:extLst>
              <a:ext uri="{FF2B5EF4-FFF2-40B4-BE49-F238E27FC236}">
                <a16:creationId xmlns:a16="http://schemas.microsoft.com/office/drawing/2014/main" id="{7AF4EBA9-EA6C-B549-B242-54DFCA9FE6C6}"/>
              </a:ext>
            </a:extLst>
          </p:cNvPr>
          <p:cNvSpPr txBox="1">
            <a:spLocks/>
          </p:cNvSpPr>
          <p:nvPr/>
        </p:nvSpPr>
        <p:spPr>
          <a:xfrm>
            <a:off x="2603972" y="4497344"/>
            <a:ext cx="6201700" cy="84275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i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600" i="0" dirty="0"/>
              <a:t>AAI - Milan </a:t>
            </a:r>
            <a:r>
              <a:rPr lang="en-US" sz="1600" i="0" dirty="0" err="1"/>
              <a:t>Mijailovic</a:t>
            </a:r>
            <a:r>
              <a:rPr lang="en-US" sz="1600" i="0" dirty="0"/>
              <a:t> - 2024230373</a:t>
            </a:r>
          </a:p>
        </p:txBody>
      </p:sp>
    </p:spTree>
    <p:extLst>
      <p:ext uri="{BB962C8B-B14F-4D97-AF65-F5344CB8AC3E}">
        <p14:creationId xmlns:p14="http://schemas.microsoft.com/office/powerpoint/2010/main" val="3078994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CE5DA5B1-8EEF-366C-033F-7AE301BD3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607" y="1840802"/>
            <a:ext cx="49339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9404424-1EC0-A157-9670-6DE8EBE13479}"/>
              </a:ext>
            </a:extLst>
          </p:cNvPr>
          <p:cNvSpPr txBox="1">
            <a:spLocks/>
          </p:cNvSpPr>
          <p:nvPr/>
        </p:nvSpPr>
        <p:spPr>
          <a:xfrm>
            <a:off x="1762724" y="457200"/>
            <a:ext cx="6412012" cy="1461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i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0" dirty="0">
                <a:latin typeface="+mn-lt"/>
              </a:rPr>
              <a:t>Results</a:t>
            </a:r>
            <a:endParaRPr lang="en-150" i="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4D21A-F0D1-A39C-157E-2B03E3D50A9D}"/>
              </a:ext>
            </a:extLst>
          </p:cNvPr>
          <p:cNvSpPr txBox="1"/>
          <p:nvPr/>
        </p:nvSpPr>
        <p:spPr>
          <a:xfrm>
            <a:off x="1762724" y="2278257"/>
            <a:ext cx="43332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 </a:t>
            </a:r>
            <a:r>
              <a:rPr lang="en-US" sz="2000" b="1" dirty="0"/>
              <a:t>Not Cancelled </a:t>
            </a:r>
            <a:r>
              <a:rPr lang="en-US" sz="2000" dirty="0"/>
              <a:t>predictions, the model has an error rate of 5.4%</a:t>
            </a:r>
          </a:p>
          <a:p>
            <a:endParaRPr lang="en-US" sz="2000" dirty="0"/>
          </a:p>
          <a:p>
            <a:r>
              <a:rPr lang="en-US" sz="2000" dirty="0"/>
              <a:t>For </a:t>
            </a:r>
            <a:r>
              <a:rPr lang="en-US" sz="2000" b="1" dirty="0"/>
              <a:t>Cancelled</a:t>
            </a:r>
            <a:r>
              <a:rPr lang="en-US" sz="2000" dirty="0"/>
              <a:t> predictions, the model has an error rate of 23.4%</a:t>
            </a:r>
          </a:p>
          <a:p>
            <a:endParaRPr lang="en-US" sz="2000" dirty="0"/>
          </a:p>
          <a:p>
            <a:r>
              <a:rPr lang="en-US" sz="2000" dirty="0"/>
              <a:t>Based on these numbers a hotel can overbook 3 reservations for every 4 predicted cancellations</a:t>
            </a:r>
          </a:p>
        </p:txBody>
      </p:sp>
    </p:spTree>
    <p:extLst>
      <p:ext uri="{BB962C8B-B14F-4D97-AF65-F5344CB8AC3E}">
        <p14:creationId xmlns:p14="http://schemas.microsoft.com/office/powerpoint/2010/main" val="1176280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AC361-0D7A-DC05-86B5-6DD77D322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060746"/>
            <a:ext cx="4902843" cy="3526778"/>
          </a:xfrm>
          <a:noFill/>
        </p:spPr>
        <p:txBody>
          <a:bodyPr anchor="b"/>
          <a:lstStyle/>
          <a:p>
            <a:r>
              <a:rPr lang="en-US" dirty="0"/>
              <a:t>THANK YOU for listening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C4B9EC0-5B08-301C-9F2D-2FBB4150C4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150"/>
          </a:p>
        </p:txBody>
      </p:sp>
    </p:spTree>
    <p:extLst>
      <p:ext uri="{BB962C8B-B14F-4D97-AF65-F5344CB8AC3E}">
        <p14:creationId xmlns:p14="http://schemas.microsoft.com/office/powerpoint/2010/main" val="121080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46C88-8A19-345B-21D9-09147FDCD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3F09-F576-4C3D-9EDB-984E20225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822960"/>
            <a:ext cx="9650701" cy="684848"/>
          </a:xfrm>
          <a:noFill/>
        </p:spPr>
        <p:txBody>
          <a:bodyPr>
            <a:noAutofit/>
          </a:bodyPr>
          <a:lstStyle/>
          <a:p>
            <a:r>
              <a:rPr lang="en-US" i="0" dirty="0">
                <a:latin typeface="+mn-lt"/>
              </a:rPr>
              <a:t>Data overview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7349B5-A0AE-A6B2-FC0A-62F9C6B0D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048256"/>
            <a:ext cx="3547872" cy="3849452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`</a:t>
            </a:r>
            <a:r>
              <a:rPr lang="en-US" dirty="0" err="1"/>
              <a:t>booking_status</a:t>
            </a:r>
            <a:r>
              <a:rPr lang="en-US" dirty="0"/>
              <a:t>` is target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Target column is categorical – classification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0712B1-C491-66F8-5FAB-C08DC7498E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8247"/>
          <a:stretch/>
        </p:blipFill>
        <p:spPr>
          <a:xfrm>
            <a:off x="5666974" y="1507808"/>
            <a:ext cx="5836178" cy="44374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3304DC-A777-1140-1005-F2A62F1ED6E1}"/>
              </a:ext>
            </a:extLst>
          </p:cNvPr>
          <p:cNvSpPr txBox="1"/>
          <p:nvPr/>
        </p:nvSpPr>
        <p:spPr>
          <a:xfrm>
            <a:off x="5666974" y="5972680"/>
            <a:ext cx="5104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Snippet of dataset, transposed, target highlighted</a:t>
            </a:r>
            <a:endParaRPr lang="en-150" sz="1400" dirty="0"/>
          </a:p>
        </p:txBody>
      </p:sp>
    </p:spTree>
    <p:extLst>
      <p:ext uri="{BB962C8B-B14F-4D97-AF65-F5344CB8AC3E}">
        <p14:creationId xmlns:p14="http://schemas.microsoft.com/office/powerpoint/2010/main" val="2654694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F2C28-B5F6-B0A4-1B8F-3CA853546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BF123-FC2B-8707-D300-9CC079439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822960"/>
            <a:ext cx="9650701" cy="684848"/>
          </a:xfrm>
          <a:noFill/>
        </p:spPr>
        <p:txBody>
          <a:bodyPr>
            <a:noAutofit/>
          </a:bodyPr>
          <a:lstStyle/>
          <a:p>
            <a:r>
              <a:rPr lang="en-US" i="0" dirty="0">
                <a:latin typeface="+mn-lt"/>
              </a:rPr>
              <a:t>Data overview – Cleaning the data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D167BC-C25F-D71B-A8E3-7C8E1AFC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048256"/>
            <a:ext cx="4096322" cy="4206240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Booking_ID</a:t>
            </a:r>
            <a:r>
              <a:rPr lang="en-US" dirty="0"/>
              <a:t> removed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NA values present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Numerical columns validated by checking min, max, and unique 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Object columns validated by examining unique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Everything is reasonable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FDF9B7-3DDF-22C9-0800-F19B7DC6CF62}"/>
              </a:ext>
            </a:extLst>
          </p:cNvPr>
          <p:cNvGrpSpPr/>
          <p:nvPr/>
        </p:nvGrpSpPr>
        <p:grpSpPr>
          <a:xfrm>
            <a:off x="6343254" y="2315442"/>
            <a:ext cx="4096322" cy="3719598"/>
            <a:chOff x="6729021" y="1883664"/>
            <a:chExt cx="4096322" cy="371959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DE445D2-CDE5-BD0E-F853-069E6AB7D737}"/>
                </a:ext>
              </a:extLst>
            </p:cNvPr>
            <p:cNvSpPr txBox="1"/>
            <p:nvPr/>
          </p:nvSpPr>
          <p:spPr>
            <a:xfrm>
              <a:off x="6729021" y="5295485"/>
              <a:ext cx="40963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All columns</a:t>
              </a:r>
              <a:endParaRPr lang="en-150" sz="1400" dirty="0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EB8620-0B23-882A-307F-16F3AFFB2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29021" y="1883664"/>
              <a:ext cx="4096322" cy="3343742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08871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18A0D-78AC-38A5-A763-7ECCE0176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1636" y="859883"/>
            <a:ext cx="9144000" cy="1106424"/>
          </a:xfrm>
        </p:spPr>
        <p:txBody>
          <a:bodyPr/>
          <a:lstStyle/>
          <a:p>
            <a:pPr algn="l"/>
            <a:r>
              <a:rPr lang="en-US" i="0" dirty="0">
                <a:solidFill>
                  <a:schemeClr val="bg1"/>
                </a:solidFill>
                <a:latin typeface="+mn-lt"/>
              </a:rPr>
              <a:t>Data Encoding</a:t>
            </a:r>
            <a:endParaRPr lang="en-150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BD2C9E-D497-8A48-C876-053E89BAC747}"/>
              </a:ext>
            </a:extLst>
          </p:cNvPr>
          <p:cNvSpPr txBox="1"/>
          <p:nvPr/>
        </p:nvSpPr>
        <p:spPr>
          <a:xfrm>
            <a:off x="7507224" y="2860369"/>
            <a:ext cx="3721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Ordinal classes integer encoded to preserve order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Nominal class one-hot encoded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booking_status</a:t>
            </a:r>
            <a:r>
              <a:rPr lang="en-US" dirty="0"/>
              <a:t> renamed</a:t>
            </a:r>
          </a:p>
          <a:p>
            <a:endParaRPr lang="en-1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575C90-48E0-79F4-AA28-F5C7DF0FB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823" y="2575122"/>
            <a:ext cx="5468113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753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C1FF5-70E5-B298-3420-3366D351C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C97E7-91EA-2AE5-704D-17BCD6812F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1636" y="859883"/>
            <a:ext cx="9144000" cy="1106424"/>
          </a:xfrm>
        </p:spPr>
        <p:txBody>
          <a:bodyPr/>
          <a:lstStyle/>
          <a:p>
            <a:pPr algn="l"/>
            <a:r>
              <a:rPr lang="en-US" i="0" dirty="0">
                <a:solidFill>
                  <a:schemeClr val="bg1"/>
                </a:solidFill>
                <a:latin typeface="+mn-lt"/>
              </a:rPr>
              <a:t>Data Encoding</a:t>
            </a:r>
            <a:endParaRPr lang="en-150" i="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628A38-4890-30E7-1DF2-205F977F3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842" y="232916"/>
            <a:ext cx="5296639" cy="6392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826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97D91-F609-0C4B-F1BF-B6554470C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3C2AE43-6FB1-E4D8-752E-2A4BD38E3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99" y="621793"/>
            <a:ext cx="6257163" cy="548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859966E-92DB-C43A-1EA3-A85796CB9AAB}"/>
              </a:ext>
            </a:extLst>
          </p:cNvPr>
          <p:cNvSpPr txBox="1">
            <a:spLocks/>
          </p:cNvSpPr>
          <p:nvPr/>
        </p:nvSpPr>
        <p:spPr>
          <a:xfrm>
            <a:off x="1593950" y="658370"/>
            <a:ext cx="3456432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i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0" dirty="0">
                <a:solidFill>
                  <a:schemeClr val="bg1"/>
                </a:solidFill>
                <a:latin typeface="+mn-lt"/>
              </a:rPr>
              <a:t>Relationships</a:t>
            </a:r>
            <a:endParaRPr lang="en-150" sz="3600" i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593872-2E15-98F6-0B2F-56DD070EB215}"/>
              </a:ext>
            </a:extLst>
          </p:cNvPr>
          <p:cNvSpPr txBox="1"/>
          <p:nvPr/>
        </p:nvSpPr>
        <p:spPr>
          <a:xfrm>
            <a:off x="1133856" y="2240280"/>
            <a:ext cx="40050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Data Pearson correlation heatmap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Correlations shown displayed in absolute terms – interested in correlation strength not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Few notable correlations with </a:t>
            </a:r>
            <a:r>
              <a:rPr lang="en-US" dirty="0" err="1">
                <a:solidFill>
                  <a:schemeClr val="bg1"/>
                </a:solidFill>
              </a:rPr>
              <a:t>booking_cancelled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FEF06A5-2097-DBE3-24CD-2F9BF8AC50B3}"/>
              </a:ext>
            </a:extLst>
          </p:cNvPr>
          <p:cNvCxnSpPr/>
          <p:nvPr/>
        </p:nvCxnSpPr>
        <p:spPr>
          <a:xfrm>
            <a:off x="6967728" y="3054096"/>
            <a:ext cx="4356000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4B1C3C-7FE3-3FC1-AB38-2A49DD4FD8A2}"/>
              </a:ext>
            </a:extLst>
          </p:cNvPr>
          <p:cNvCxnSpPr/>
          <p:nvPr/>
        </p:nvCxnSpPr>
        <p:spPr>
          <a:xfrm>
            <a:off x="6967728" y="2913888"/>
            <a:ext cx="4356000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695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433F1-8D8E-A1D2-E719-A276EC0D9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724" y="457200"/>
            <a:ext cx="5427584" cy="1461535"/>
          </a:xfrm>
        </p:spPr>
        <p:txBody>
          <a:bodyPr/>
          <a:lstStyle/>
          <a:p>
            <a:r>
              <a:rPr lang="en-US" i="0" dirty="0">
                <a:latin typeface="+mn-lt"/>
              </a:rPr>
              <a:t>Machine learning models</a:t>
            </a:r>
            <a:endParaRPr lang="en-150" i="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E0DBCE-BCC7-B5B3-CAFC-DBA4723C1A9D}"/>
              </a:ext>
            </a:extLst>
          </p:cNvPr>
          <p:cNvSpPr txBox="1"/>
          <p:nvPr/>
        </p:nvSpPr>
        <p:spPr>
          <a:xfrm>
            <a:off x="1762724" y="2267712"/>
            <a:ext cx="41616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Logistic Regression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Best  for simple binary classification problems where linear relationships are present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SVC (Support Vector Classifier)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Best for high dimensional, well-separated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Decision Tree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Best for non-linear patterns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3CC9C3-1453-645C-6951-A113BC6E48DE}"/>
              </a:ext>
            </a:extLst>
          </p:cNvPr>
          <p:cNvSpPr txBox="1"/>
          <p:nvPr/>
        </p:nvSpPr>
        <p:spPr>
          <a:xfrm>
            <a:off x="6267669" y="2267712"/>
            <a:ext cx="43759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Random Forest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Comprised of many decision trees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Best at handling non-linear, complex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K-Nearest Neighbors (KNN)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Measures Euclidian distance between data points and predicts based on closest points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Best for small datasets</a:t>
            </a:r>
          </a:p>
        </p:txBody>
      </p:sp>
    </p:spTree>
    <p:extLst>
      <p:ext uri="{BB962C8B-B14F-4D97-AF65-F5344CB8AC3E}">
        <p14:creationId xmlns:p14="http://schemas.microsoft.com/office/powerpoint/2010/main" val="700811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7AB05-7160-076D-E36B-3622A44B6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12DAF-1177-C901-52DA-BF9704782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724" y="457200"/>
            <a:ext cx="6412012" cy="1461535"/>
          </a:xfrm>
        </p:spPr>
        <p:txBody>
          <a:bodyPr/>
          <a:lstStyle/>
          <a:p>
            <a:r>
              <a:rPr lang="en-US" i="0" dirty="0">
                <a:latin typeface="+mn-lt"/>
              </a:rPr>
              <a:t>Hyper parameter tuning</a:t>
            </a:r>
            <a:endParaRPr lang="en-150" i="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266BDC-666F-D19F-4AE2-AC4196C7A2AC}"/>
              </a:ext>
            </a:extLst>
          </p:cNvPr>
          <p:cNvSpPr txBox="1"/>
          <p:nvPr/>
        </p:nvSpPr>
        <p:spPr>
          <a:xfrm>
            <a:off x="1762724" y="2552577"/>
            <a:ext cx="41616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Tuning performed with Grid 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Models in Grid Search scored on accuracy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Best estimator of each model also has it’s F1 and ROC AUC scores saved for comparison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5-fold cross validation to ensure a more reliable score</a:t>
            </a: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E4FBA7-3406-1F5D-758D-663383021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852" y="2552577"/>
            <a:ext cx="4060356" cy="189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22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91094-7DF8-56A0-06C6-86D9F2A74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92710-8388-207A-FE5B-908B2F349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724" y="457200"/>
            <a:ext cx="6412012" cy="1461535"/>
          </a:xfrm>
        </p:spPr>
        <p:txBody>
          <a:bodyPr/>
          <a:lstStyle/>
          <a:p>
            <a:r>
              <a:rPr lang="en-US" i="0" dirty="0">
                <a:latin typeface="+mn-lt"/>
              </a:rPr>
              <a:t>Results</a:t>
            </a:r>
            <a:endParaRPr lang="en-150" i="0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E4C2B3-8CB8-29B3-B9A7-E54221DFAB38}"/>
              </a:ext>
            </a:extLst>
          </p:cNvPr>
          <p:cNvSpPr txBox="1"/>
          <p:nvPr/>
        </p:nvSpPr>
        <p:spPr>
          <a:xfrm>
            <a:off x="1762724" y="2278257"/>
            <a:ext cx="86888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Random forest performed the best across all metrics</a:t>
            </a:r>
          </a:p>
          <a:p>
            <a:endParaRPr lang="en-US" sz="2000" dirty="0"/>
          </a:p>
          <a:p>
            <a:r>
              <a:rPr lang="en-US" sz="2000" dirty="0"/>
              <a:t>As expected more simple models performed worse confirming the presence of more complicated relationships</a:t>
            </a:r>
          </a:p>
          <a:p>
            <a:endParaRPr lang="en-US" sz="2000" dirty="0"/>
          </a:p>
          <a:p>
            <a:r>
              <a:rPr lang="en-US" sz="2000" dirty="0"/>
              <a:t>An F1 score &gt; 80 indicates strong performance, rarely missing or wrongly labelling positives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6B70E3-DE9B-9926-7A89-74FCC242A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39266"/>
            <a:ext cx="12192000" cy="152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428878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C180A77-4928-484F-9529-F716C85D6A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E62E91-3991-445A-ADE0-DB143B3932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20BE78-9FDF-401B-B412-3AA10EC5BEA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{CD478A3A-92F7-4E79-848B-3B6B2B982E82}TF020710ce-b2a3-4743-8ec4-0abcd25749512c71249b_win32-c8e6cea59323</Template>
  <TotalTime>191</TotalTime>
  <Words>322</Words>
  <Application>Microsoft Office PowerPoint</Application>
  <PresentationFormat>Widescreen</PresentationFormat>
  <Paragraphs>70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Univers Condensed Light</vt:lpstr>
      <vt:lpstr>Walbaum Display Light</vt:lpstr>
      <vt:lpstr>AngleLinesVTI</vt:lpstr>
      <vt:lpstr>Predicting Guest Cancelation: A Classification Analysis of Hotel Bookings</vt:lpstr>
      <vt:lpstr>Data overview</vt:lpstr>
      <vt:lpstr>Data overview – Cleaning the data</vt:lpstr>
      <vt:lpstr>Data Encoding</vt:lpstr>
      <vt:lpstr>Data Encoding</vt:lpstr>
      <vt:lpstr>PowerPoint Presentation</vt:lpstr>
      <vt:lpstr>Machine learning models</vt:lpstr>
      <vt:lpstr>Hyper parameter tuning</vt:lpstr>
      <vt:lpstr>Results</vt:lpstr>
      <vt:lpstr>PowerPoint Presentation</vt:lpstr>
      <vt:lpstr>THANK YOU for listening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Mijailović - 2024230373</dc:creator>
  <cp:lastModifiedBy>Milan Mijailović - 2024230373</cp:lastModifiedBy>
  <cp:revision>3</cp:revision>
  <dcterms:created xsi:type="dcterms:W3CDTF">2025-05-28T10:19:06Z</dcterms:created>
  <dcterms:modified xsi:type="dcterms:W3CDTF">2025-05-28T13:30:20Z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